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1070" r:id="rId2"/>
    <p:sldId id="1071" r:id="rId3"/>
    <p:sldId id="1072" r:id="rId4"/>
    <p:sldId id="1073" r:id="rId5"/>
    <p:sldId id="1074" r:id="rId6"/>
    <p:sldId id="107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" userId="201fba2491c5f930" providerId="LiveId" clId="{8254C774-46AA-446D-9F30-EE86251481D3}"/>
    <pc:docChg chg="addSld modSld">
      <pc:chgData name="贵申" userId="201fba2491c5f930" providerId="LiveId" clId="{8254C774-46AA-446D-9F30-EE86251481D3}" dt="2023-09-21T18:53:15.118" v="157" actId="1076"/>
      <pc:docMkLst>
        <pc:docMk/>
      </pc:docMkLst>
      <pc:sldChg chg="modSp add mod">
        <pc:chgData name="贵申" userId="201fba2491c5f930" providerId="LiveId" clId="{8254C774-46AA-446D-9F30-EE86251481D3}" dt="2023-09-21T18:47:56.250" v="130" actId="14100"/>
        <pc:sldMkLst>
          <pc:docMk/>
          <pc:sldMk cId="0" sldId="1070"/>
        </pc:sldMkLst>
        <pc:spChg chg="mod">
          <ac:chgData name="贵申" userId="201fba2491c5f930" providerId="LiveId" clId="{8254C774-46AA-446D-9F30-EE86251481D3}" dt="2023-09-21T18:36:44.055" v="50" actId="1076"/>
          <ac:spMkLst>
            <pc:docMk/>
            <pc:sldMk cId="0" sldId="1070"/>
            <ac:spMk id="1057795" creationId="{66503930-BCB1-EBB7-D9C6-9FDA31318D47}"/>
          </ac:spMkLst>
        </pc:spChg>
        <pc:spChg chg="mod">
          <ac:chgData name="贵申" userId="201fba2491c5f930" providerId="LiveId" clId="{8254C774-46AA-446D-9F30-EE86251481D3}" dt="2023-09-21T18:47:56.250" v="130" actId="14100"/>
          <ac:spMkLst>
            <pc:docMk/>
            <pc:sldMk cId="0" sldId="1070"/>
            <ac:spMk id="1057796" creationId="{4CB9CA87-F198-6DD3-F03C-94018E52E68C}"/>
          </ac:spMkLst>
        </pc:spChg>
      </pc:sldChg>
      <pc:sldChg chg="modSp add mod">
        <pc:chgData name="贵申" userId="201fba2491c5f930" providerId="LiveId" clId="{8254C774-46AA-446D-9F30-EE86251481D3}" dt="2023-09-21T18:53:15.118" v="157" actId="1076"/>
        <pc:sldMkLst>
          <pc:docMk/>
          <pc:sldMk cId="4110644054" sldId="1071"/>
        </pc:sldMkLst>
        <pc:spChg chg="mod">
          <ac:chgData name="贵申" userId="201fba2491c5f930" providerId="LiveId" clId="{8254C774-46AA-446D-9F30-EE86251481D3}" dt="2023-09-21T18:53:15.118" v="157" actId="1076"/>
          <ac:spMkLst>
            <pc:docMk/>
            <pc:sldMk cId="4110644054" sldId="1071"/>
            <ac:spMk id="1057795" creationId="{66503930-BCB1-EBB7-D9C6-9FDA31318D47}"/>
          </ac:spMkLst>
        </pc:spChg>
        <pc:spChg chg="mod">
          <ac:chgData name="贵申" userId="201fba2491c5f930" providerId="LiveId" clId="{8254C774-46AA-446D-9F30-EE86251481D3}" dt="2023-09-21T18:53:10.362" v="156" actId="1076"/>
          <ac:spMkLst>
            <pc:docMk/>
            <pc:sldMk cId="4110644054" sldId="1071"/>
            <ac:spMk id="1057796" creationId="{4CB9CA87-F198-6DD3-F03C-94018E52E68C}"/>
          </ac:spMkLst>
        </pc:spChg>
      </pc:sldChg>
    </pc:docChg>
  </pc:docChgLst>
  <pc:docChgLst>
    <pc:chgData name="贵申 王" userId="201fba2491c5f930" providerId="LiveId" clId="{1AAA3BD7-A5E9-4372-AAB8-C7C9FD4436B3}"/>
    <pc:docChg chg="modSld">
      <pc:chgData name="贵申 王" userId="201fba2491c5f930" providerId="LiveId" clId="{1AAA3BD7-A5E9-4372-AAB8-C7C9FD4436B3}" dt="2024-10-24T19:31:29.082" v="1" actId="14100"/>
      <pc:docMkLst>
        <pc:docMk/>
      </pc:docMkLst>
      <pc:sldChg chg="modSp mod">
        <pc:chgData name="贵申 王" userId="201fba2491c5f930" providerId="LiveId" clId="{1AAA3BD7-A5E9-4372-AAB8-C7C9FD4436B3}" dt="2024-10-24T19:31:29.082" v="1" actId="14100"/>
        <pc:sldMkLst>
          <pc:docMk/>
          <pc:sldMk cId="4110644054" sldId="1071"/>
        </pc:sldMkLst>
        <pc:spChg chg="mod">
          <ac:chgData name="贵申 王" userId="201fba2491c5f930" providerId="LiveId" clId="{1AAA3BD7-A5E9-4372-AAB8-C7C9FD4436B3}" dt="2024-10-24T19:31:29.082" v="1" actId="14100"/>
          <ac:spMkLst>
            <pc:docMk/>
            <pc:sldMk cId="4110644054" sldId="1071"/>
            <ac:spMk id="1057796" creationId="{4CB9CA87-F198-6DD3-F03C-94018E52E68C}"/>
          </ac:spMkLst>
        </pc:spChg>
      </pc:sldChg>
    </pc:docChg>
  </pc:docChgLst>
  <pc:docChgLst>
    <pc:chgData name="贵申 王" userId="201fba2491c5f930" providerId="LiveId" clId="{3BFE8854-E2B4-4C23-9081-682DF3BED0A8}"/>
    <pc:docChg chg="addSld delSld modSld">
      <pc:chgData name="贵申 王" userId="201fba2491c5f930" providerId="LiveId" clId="{3BFE8854-E2B4-4C23-9081-682DF3BED0A8}" dt="2024-12-06T05:31:41.532" v="79" actId="948"/>
      <pc:docMkLst>
        <pc:docMk/>
      </pc:docMkLst>
      <pc:sldChg chg="modSp mod">
        <pc:chgData name="贵申 王" userId="201fba2491c5f930" providerId="LiveId" clId="{3BFE8854-E2B4-4C23-9081-682DF3BED0A8}" dt="2024-12-06T05:24:31.433" v="52" actId="20577"/>
        <pc:sldMkLst>
          <pc:docMk/>
          <pc:sldMk cId="0" sldId="1070"/>
        </pc:sldMkLst>
        <pc:spChg chg="mod">
          <ac:chgData name="贵申 王" userId="201fba2491c5f930" providerId="LiveId" clId="{3BFE8854-E2B4-4C23-9081-682DF3BED0A8}" dt="2024-12-06T05:24:31.433" v="52" actId="20577"/>
          <ac:spMkLst>
            <pc:docMk/>
            <pc:sldMk cId="0" sldId="1070"/>
            <ac:spMk id="1057795" creationId="{66503930-BCB1-EBB7-D9C6-9FDA31318D47}"/>
          </ac:spMkLst>
        </pc:spChg>
        <pc:spChg chg="mod">
          <ac:chgData name="贵申 王" userId="201fba2491c5f930" providerId="LiveId" clId="{3BFE8854-E2B4-4C23-9081-682DF3BED0A8}" dt="2024-12-06T05:15:15.741" v="15" actId="1076"/>
          <ac:spMkLst>
            <pc:docMk/>
            <pc:sldMk cId="0" sldId="1070"/>
            <ac:spMk id="1057796" creationId="{4CB9CA87-F198-6DD3-F03C-94018E52E68C}"/>
          </ac:spMkLst>
        </pc:spChg>
      </pc:sldChg>
      <pc:sldChg chg="modSp add mod">
        <pc:chgData name="贵申 王" userId="201fba2491c5f930" providerId="LiveId" clId="{3BFE8854-E2B4-4C23-9081-682DF3BED0A8}" dt="2024-12-06T05:28:26.221" v="74" actId="948"/>
        <pc:sldMkLst>
          <pc:docMk/>
          <pc:sldMk cId="489162591" sldId="1071"/>
        </pc:sldMkLst>
        <pc:spChg chg="mod">
          <ac:chgData name="贵申 王" userId="201fba2491c5f930" providerId="LiveId" clId="{3BFE8854-E2B4-4C23-9081-682DF3BED0A8}" dt="2024-12-06T05:24:39.372" v="56" actId="20577"/>
          <ac:spMkLst>
            <pc:docMk/>
            <pc:sldMk cId="489162591" sldId="1071"/>
            <ac:spMk id="1057795" creationId="{E786D9C2-75EA-952D-F052-CE22A52E675B}"/>
          </ac:spMkLst>
        </pc:spChg>
        <pc:spChg chg="mod">
          <ac:chgData name="贵申 王" userId="201fba2491c5f930" providerId="LiveId" clId="{3BFE8854-E2B4-4C23-9081-682DF3BED0A8}" dt="2024-12-06T05:28:26.221" v="74" actId="948"/>
          <ac:spMkLst>
            <pc:docMk/>
            <pc:sldMk cId="489162591" sldId="1071"/>
            <ac:spMk id="1057796" creationId="{089553AD-086F-7A91-4857-C4369B47A3F3}"/>
          </ac:spMkLst>
        </pc:spChg>
      </pc:sldChg>
      <pc:sldChg chg="del">
        <pc:chgData name="贵申 王" userId="201fba2491c5f930" providerId="LiveId" clId="{3BFE8854-E2B4-4C23-9081-682DF3BED0A8}" dt="2024-12-06T05:13:04.919" v="0" actId="47"/>
        <pc:sldMkLst>
          <pc:docMk/>
          <pc:sldMk cId="3239492767" sldId="1071"/>
        </pc:sldMkLst>
      </pc:sldChg>
      <pc:sldChg chg="del">
        <pc:chgData name="贵申 王" userId="201fba2491c5f930" providerId="LiveId" clId="{3BFE8854-E2B4-4C23-9081-682DF3BED0A8}" dt="2024-12-06T05:13:05.266" v="1" actId="47"/>
        <pc:sldMkLst>
          <pc:docMk/>
          <pc:sldMk cId="184481609" sldId="1072"/>
        </pc:sldMkLst>
      </pc:sldChg>
      <pc:sldChg chg="modSp add mod">
        <pc:chgData name="贵申 王" userId="201fba2491c5f930" providerId="LiveId" clId="{3BFE8854-E2B4-4C23-9081-682DF3BED0A8}" dt="2024-12-06T05:29:11.988" v="75" actId="27107"/>
        <pc:sldMkLst>
          <pc:docMk/>
          <pc:sldMk cId="4281090840" sldId="1072"/>
        </pc:sldMkLst>
        <pc:spChg chg="mod">
          <ac:chgData name="贵申 王" userId="201fba2491c5f930" providerId="LiveId" clId="{3BFE8854-E2B4-4C23-9081-682DF3BED0A8}" dt="2024-12-06T05:24:44.825" v="60" actId="20577"/>
          <ac:spMkLst>
            <pc:docMk/>
            <pc:sldMk cId="4281090840" sldId="1072"/>
            <ac:spMk id="1057795" creationId="{1F2D7235-69E3-A294-CA93-84F1EAD27798}"/>
          </ac:spMkLst>
        </pc:spChg>
        <pc:spChg chg="mod">
          <ac:chgData name="贵申 王" userId="201fba2491c5f930" providerId="LiveId" clId="{3BFE8854-E2B4-4C23-9081-682DF3BED0A8}" dt="2024-12-06T05:29:11.988" v="75" actId="27107"/>
          <ac:spMkLst>
            <pc:docMk/>
            <pc:sldMk cId="4281090840" sldId="1072"/>
            <ac:spMk id="1057796" creationId="{10F09454-C98A-1288-37D3-BEB1591B6355}"/>
          </ac:spMkLst>
        </pc:spChg>
      </pc:sldChg>
      <pc:sldChg chg="del">
        <pc:chgData name="贵申 王" userId="201fba2491c5f930" providerId="LiveId" clId="{3BFE8854-E2B4-4C23-9081-682DF3BED0A8}" dt="2024-12-06T05:13:05.501" v="2" actId="47"/>
        <pc:sldMkLst>
          <pc:docMk/>
          <pc:sldMk cId="786618640" sldId="1073"/>
        </pc:sldMkLst>
      </pc:sldChg>
      <pc:sldChg chg="modSp add mod">
        <pc:chgData name="贵申 王" userId="201fba2491c5f930" providerId="LiveId" clId="{3BFE8854-E2B4-4C23-9081-682DF3BED0A8}" dt="2024-12-06T05:30:16.012" v="77" actId="948"/>
        <pc:sldMkLst>
          <pc:docMk/>
          <pc:sldMk cId="3017254419" sldId="1073"/>
        </pc:sldMkLst>
        <pc:spChg chg="mod">
          <ac:chgData name="贵申 王" userId="201fba2491c5f930" providerId="LiveId" clId="{3BFE8854-E2B4-4C23-9081-682DF3BED0A8}" dt="2024-12-06T05:24:51.549" v="64" actId="20577"/>
          <ac:spMkLst>
            <pc:docMk/>
            <pc:sldMk cId="3017254419" sldId="1073"/>
            <ac:spMk id="1057795" creationId="{F5C343A2-23F6-E860-CE5D-53AD6EB893F9}"/>
          </ac:spMkLst>
        </pc:spChg>
        <pc:spChg chg="mod">
          <ac:chgData name="贵申 王" userId="201fba2491c5f930" providerId="LiveId" clId="{3BFE8854-E2B4-4C23-9081-682DF3BED0A8}" dt="2024-12-06T05:30:16.012" v="77" actId="948"/>
          <ac:spMkLst>
            <pc:docMk/>
            <pc:sldMk cId="3017254419" sldId="1073"/>
            <ac:spMk id="1057796" creationId="{FB31D510-2E39-51BD-7F9B-8CBC174A581C}"/>
          </ac:spMkLst>
        </pc:spChg>
      </pc:sldChg>
      <pc:sldChg chg="modSp add mod">
        <pc:chgData name="贵申 王" userId="201fba2491c5f930" providerId="LiveId" clId="{3BFE8854-E2B4-4C23-9081-682DF3BED0A8}" dt="2024-12-06T05:24:57.442" v="68" actId="20577"/>
        <pc:sldMkLst>
          <pc:docMk/>
          <pc:sldMk cId="2573124238" sldId="1074"/>
        </pc:sldMkLst>
        <pc:spChg chg="mod">
          <ac:chgData name="贵申 王" userId="201fba2491c5f930" providerId="LiveId" clId="{3BFE8854-E2B4-4C23-9081-682DF3BED0A8}" dt="2024-12-06T05:24:57.442" v="68" actId="20577"/>
          <ac:spMkLst>
            <pc:docMk/>
            <pc:sldMk cId="2573124238" sldId="1074"/>
            <ac:spMk id="1057795" creationId="{91309D42-AAD1-87F4-9977-8152ADEEB2A8}"/>
          </ac:spMkLst>
        </pc:spChg>
        <pc:spChg chg="mod">
          <ac:chgData name="贵申 王" userId="201fba2491c5f930" providerId="LiveId" clId="{3BFE8854-E2B4-4C23-9081-682DF3BED0A8}" dt="2024-12-06T05:17:36.064" v="29"/>
          <ac:spMkLst>
            <pc:docMk/>
            <pc:sldMk cId="2573124238" sldId="1074"/>
            <ac:spMk id="1057796" creationId="{94BA68D8-AD80-EDD0-BD51-D61790EB0EA1}"/>
          </ac:spMkLst>
        </pc:spChg>
      </pc:sldChg>
      <pc:sldChg chg="del">
        <pc:chgData name="贵申 王" userId="201fba2491c5f930" providerId="LiveId" clId="{3BFE8854-E2B4-4C23-9081-682DF3BED0A8}" dt="2024-12-06T05:13:05.736" v="3" actId="47"/>
        <pc:sldMkLst>
          <pc:docMk/>
          <pc:sldMk cId="2882481558" sldId="1074"/>
        </pc:sldMkLst>
      </pc:sldChg>
      <pc:sldChg chg="modSp add mod">
        <pc:chgData name="贵申 王" userId="201fba2491c5f930" providerId="LiveId" clId="{3BFE8854-E2B4-4C23-9081-682DF3BED0A8}" dt="2024-12-06T05:31:41.532" v="79" actId="948"/>
        <pc:sldMkLst>
          <pc:docMk/>
          <pc:sldMk cId="1340013492" sldId="1075"/>
        </pc:sldMkLst>
        <pc:spChg chg="mod">
          <ac:chgData name="贵申 王" userId="201fba2491c5f930" providerId="LiveId" clId="{3BFE8854-E2B4-4C23-9081-682DF3BED0A8}" dt="2024-12-06T05:25:04.168" v="72" actId="20577"/>
          <ac:spMkLst>
            <pc:docMk/>
            <pc:sldMk cId="1340013492" sldId="1075"/>
            <ac:spMk id="1057795" creationId="{4BB17E87-380B-A181-6193-9F233F615269}"/>
          </ac:spMkLst>
        </pc:spChg>
        <pc:spChg chg="mod">
          <ac:chgData name="贵申 王" userId="201fba2491c5f930" providerId="LiveId" clId="{3BFE8854-E2B4-4C23-9081-682DF3BED0A8}" dt="2024-12-06T05:31:41.532" v="79" actId="948"/>
          <ac:spMkLst>
            <pc:docMk/>
            <pc:sldMk cId="1340013492" sldId="1075"/>
            <ac:spMk id="1057796" creationId="{B294D6A8-F4E1-5882-0361-490D7B413936}"/>
          </ac:spMkLst>
        </pc:spChg>
      </pc:sldChg>
    </pc:docChg>
  </pc:docChgLst>
  <pc:docChgLst>
    <pc:chgData name="贵申 王" userId="201fba2491c5f930" providerId="LiveId" clId="{AB5BE25B-1E98-46BE-80FC-B6344FE0666D}"/>
    <pc:docChg chg="addSld delSld modSld">
      <pc:chgData name="贵申 王" userId="201fba2491c5f930" providerId="LiveId" clId="{AB5BE25B-1E98-46BE-80FC-B6344FE0666D}" dt="2024-12-02T04:11:16.760" v="66"/>
      <pc:docMkLst>
        <pc:docMk/>
      </pc:docMkLst>
      <pc:sldChg chg="modSp mod">
        <pc:chgData name="贵申 王" userId="201fba2491c5f930" providerId="LiveId" clId="{AB5BE25B-1E98-46BE-80FC-B6344FE0666D}" dt="2024-12-02T04:09:23.340" v="64"/>
        <pc:sldMkLst>
          <pc:docMk/>
          <pc:sldMk cId="0" sldId="1070"/>
        </pc:sldMkLst>
        <pc:spChg chg="mod">
          <ac:chgData name="贵申 王" userId="201fba2491c5f930" providerId="LiveId" clId="{AB5BE25B-1E98-46BE-80FC-B6344FE0666D}" dt="2024-11-29T05:03:01.407" v="23" actId="20577"/>
          <ac:spMkLst>
            <pc:docMk/>
            <pc:sldMk cId="0" sldId="1070"/>
            <ac:spMk id="1057795" creationId="{66503930-BCB1-EBB7-D9C6-9FDA31318D47}"/>
          </ac:spMkLst>
        </pc:spChg>
        <pc:spChg chg="mod">
          <ac:chgData name="贵申 王" userId="201fba2491c5f930" providerId="LiveId" clId="{AB5BE25B-1E98-46BE-80FC-B6344FE0666D}" dt="2024-12-02T04:09:23.340" v="64"/>
          <ac:spMkLst>
            <pc:docMk/>
            <pc:sldMk cId="0" sldId="1070"/>
            <ac:spMk id="1057796" creationId="{4CB9CA87-F198-6DD3-F03C-94018E52E68C}"/>
          </ac:spMkLst>
        </pc:spChg>
      </pc:sldChg>
      <pc:sldChg chg="modSp add mod">
        <pc:chgData name="贵申 王" userId="201fba2491c5f930" providerId="LiveId" clId="{AB5BE25B-1E98-46BE-80FC-B6344FE0666D}" dt="2024-12-02T04:11:16.760" v="66"/>
        <pc:sldMkLst>
          <pc:docMk/>
          <pc:sldMk cId="3239492767" sldId="1071"/>
        </pc:sldMkLst>
        <pc:spChg chg="mod">
          <ac:chgData name="贵申 王" userId="201fba2491c5f930" providerId="LiveId" clId="{AB5BE25B-1E98-46BE-80FC-B6344FE0666D}" dt="2024-11-29T05:03:17.471" v="27" actId="20577"/>
          <ac:spMkLst>
            <pc:docMk/>
            <pc:sldMk cId="3239492767" sldId="1071"/>
            <ac:spMk id="1057795" creationId="{703581F2-F9EA-27B0-91CE-140AC863CB53}"/>
          </ac:spMkLst>
        </pc:spChg>
        <pc:spChg chg="mod">
          <ac:chgData name="贵申 王" userId="201fba2491c5f930" providerId="LiveId" clId="{AB5BE25B-1E98-46BE-80FC-B6344FE0666D}" dt="2024-12-02T04:11:16.760" v="66"/>
          <ac:spMkLst>
            <pc:docMk/>
            <pc:sldMk cId="3239492767" sldId="1071"/>
            <ac:spMk id="1057796" creationId="{AFA76A19-DA06-A42E-9979-3CFE57FB96A7}"/>
          </ac:spMkLst>
        </pc:spChg>
      </pc:sldChg>
      <pc:sldChg chg="del">
        <pc:chgData name="贵申 王" userId="201fba2491c5f930" providerId="LiveId" clId="{AB5BE25B-1E98-46BE-80FC-B6344FE0666D}" dt="2024-11-29T04:55:28.123" v="0" actId="47"/>
        <pc:sldMkLst>
          <pc:docMk/>
          <pc:sldMk cId="4110644054" sldId="1071"/>
        </pc:sldMkLst>
      </pc:sldChg>
      <pc:sldChg chg="modSp add mod">
        <pc:chgData name="贵申 王" userId="201fba2491c5f930" providerId="LiveId" clId="{AB5BE25B-1E98-46BE-80FC-B6344FE0666D}" dt="2024-12-02T04:09:23.340" v="64"/>
        <pc:sldMkLst>
          <pc:docMk/>
          <pc:sldMk cId="184481609" sldId="1072"/>
        </pc:sldMkLst>
        <pc:spChg chg="mod">
          <ac:chgData name="贵申 王" userId="201fba2491c5f930" providerId="LiveId" clId="{AB5BE25B-1E98-46BE-80FC-B6344FE0666D}" dt="2024-11-29T05:03:26.883" v="31" actId="20577"/>
          <ac:spMkLst>
            <pc:docMk/>
            <pc:sldMk cId="184481609" sldId="1072"/>
            <ac:spMk id="1057795" creationId="{5DB58D53-E26C-EC27-0E61-8EF1923B41F0}"/>
          </ac:spMkLst>
        </pc:spChg>
        <pc:spChg chg="mod">
          <ac:chgData name="贵申 王" userId="201fba2491c5f930" providerId="LiveId" clId="{AB5BE25B-1E98-46BE-80FC-B6344FE0666D}" dt="2024-12-02T04:09:23.340" v="64"/>
          <ac:spMkLst>
            <pc:docMk/>
            <pc:sldMk cId="184481609" sldId="1072"/>
            <ac:spMk id="1057796" creationId="{BCD56A72-6418-1A8F-6717-D4149236374C}"/>
          </ac:spMkLst>
        </pc:spChg>
      </pc:sldChg>
      <pc:sldChg chg="modSp add mod replId">
        <pc:chgData name="贵申 王" userId="201fba2491c5f930" providerId="LiveId" clId="{AB5BE25B-1E98-46BE-80FC-B6344FE0666D}" dt="2024-12-02T04:11:16.760" v="66"/>
        <pc:sldMkLst>
          <pc:docMk/>
          <pc:sldMk cId="786618640" sldId="1073"/>
        </pc:sldMkLst>
        <pc:spChg chg="mod">
          <ac:chgData name="贵申 王" userId="201fba2491c5f930" providerId="LiveId" clId="{AB5BE25B-1E98-46BE-80FC-B6344FE0666D}" dt="2024-11-29T05:03:33.394" v="35" actId="20577"/>
          <ac:spMkLst>
            <pc:docMk/>
            <pc:sldMk cId="786618640" sldId="1073"/>
            <ac:spMk id="1057795" creationId="{42493D04-D82E-BA3C-8E34-89E34D8DDAE2}"/>
          </ac:spMkLst>
        </pc:spChg>
        <pc:spChg chg="mod">
          <ac:chgData name="贵申 王" userId="201fba2491c5f930" providerId="LiveId" clId="{AB5BE25B-1E98-46BE-80FC-B6344FE0666D}" dt="2024-12-02T04:11:16.760" v="66"/>
          <ac:spMkLst>
            <pc:docMk/>
            <pc:sldMk cId="786618640" sldId="1073"/>
            <ac:spMk id="1057796" creationId="{C343A8E5-4671-F97D-7E26-FFAC8DBBCEEF}"/>
          </ac:spMkLst>
        </pc:spChg>
      </pc:sldChg>
      <pc:sldChg chg="modSp add mod">
        <pc:chgData name="贵申 王" userId="201fba2491c5f930" providerId="LiveId" clId="{AB5BE25B-1E98-46BE-80FC-B6344FE0666D}" dt="2024-12-02T04:11:16.760" v="66"/>
        <pc:sldMkLst>
          <pc:docMk/>
          <pc:sldMk cId="2882481558" sldId="1074"/>
        </pc:sldMkLst>
        <pc:spChg chg="mod">
          <ac:chgData name="贵申 王" userId="201fba2491c5f930" providerId="LiveId" clId="{AB5BE25B-1E98-46BE-80FC-B6344FE0666D}" dt="2024-12-02T04:08:01.060" v="63" actId="1076"/>
          <ac:spMkLst>
            <pc:docMk/>
            <pc:sldMk cId="2882481558" sldId="1074"/>
            <ac:spMk id="1057795" creationId="{98EB690C-C8D0-AE31-9E2F-F7017F14F963}"/>
          </ac:spMkLst>
        </pc:spChg>
        <pc:spChg chg="mod">
          <ac:chgData name="贵申 王" userId="201fba2491c5f930" providerId="LiveId" clId="{AB5BE25B-1E98-46BE-80FC-B6344FE0666D}" dt="2024-12-02T04:11:16.760" v="66"/>
          <ac:spMkLst>
            <pc:docMk/>
            <pc:sldMk cId="2882481558" sldId="1074"/>
            <ac:spMk id="1057796" creationId="{5C8DD5F1-DF04-B5A3-9F8B-E042E67C73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170965-5595-42BD-B28D-E60B6C04F199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E0F489-7935-4F97-94F4-99E2365D1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921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818" name="Rectangle 7">
            <a:extLst>
              <a:ext uri="{FF2B5EF4-FFF2-40B4-BE49-F238E27FC236}">
                <a16:creationId xmlns:a16="http://schemas.microsoft.com/office/drawing/2014/main" id="{611D48DB-882F-5F40-DB78-27D6F1003E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3DA2ED4-B62E-415F-9E3C-07633AF8B46F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58819" name="Rectangle 2">
            <a:extLst>
              <a:ext uri="{FF2B5EF4-FFF2-40B4-BE49-F238E27FC236}">
                <a16:creationId xmlns:a16="http://schemas.microsoft.com/office/drawing/2014/main" id="{EFBE2C12-AB2C-008A-58B6-D464BB864C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8820" name="Rectangle 3">
            <a:extLst>
              <a:ext uri="{FF2B5EF4-FFF2-40B4-BE49-F238E27FC236}">
                <a16:creationId xmlns:a16="http://schemas.microsoft.com/office/drawing/2014/main" id="{100CAD19-2260-784C-0759-5BA1361AAF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AFA1D-C05E-E639-D7BD-27E54318F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818" name="Rectangle 7">
            <a:extLst>
              <a:ext uri="{FF2B5EF4-FFF2-40B4-BE49-F238E27FC236}">
                <a16:creationId xmlns:a16="http://schemas.microsoft.com/office/drawing/2014/main" id="{2AAF8CDC-4C1B-27B9-2CD2-C2B2F9A9B9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3DA2ED4-B62E-415F-9E3C-07633AF8B46F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58819" name="Rectangle 2">
            <a:extLst>
              <a:ext uri="{FF2B5EF4-FFF2-40B4-BE49-F238E27FC236}">
                <a16:creationId xmlns:a16="http://schemas.microsoft.com/office/drawing/2014/main" id="{971C7FE3-D963-DDAC-5D95-ACA3FDD615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8820" name="Rectangle 3">
            <a:extLst>
              <a:ext uri="{FF2B5EF4-FFF2-40B4-BE49-F238E27FC236}">
                <a16:creationId xmlns:a16="http://schemas.microsoft.com/office/drawing/2014/main" id="{F6CF3590-1B37-1082-D3C8-A996C9C916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1389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4EFBB-6C4D-42A1-3995-2B22BA09F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818" name="Rectangle 7">
            <a:extLst>
              <a:ext uri="{FF2B5EF4-FFF2-40B4-BE49-F238E27FC236}">
                <a16:creationId xmlns:a16="http://schemas.microsoft.com/office/drawing/2014/main" id="{08E88593-DD79-35C5-2DDD-7F3AC86471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3DA2ED4-B62E-415F-9E3C-07633AF8B46F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58819" name="Rectangle 2">
            <a:extLst>
              <a:ext uri="{FF2B5EF4-FFF2-40B4-BE49-F238E27FC236}">
                <a16:creationId xmlns:a16="http://schemas.microsoft.com/office/drawing/2014/main" id="{E067170D-E57B-539E-A7C7-BD9D8FA2FA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8820" name="Rectangle 3">
            <a:extLst>
              <a:ext uri="{FF2B5EF4-FFF2-40B4-BE49-F238E27FC236}">
                <a16:creationId xmlns:a16="http://schemas.microsoft.com/office/drawing/2014/main" id="{2E66DA73-5B24-E3C4-4ACA-6345B963AA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9422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44C7E-230A-B221-7F04-DBBC7042C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818" name="Rectangle 7">
            <a:extLst>
              <a:ext uri="{FF2B5EF4-FFF2-40B4-BE49-F238E27FC236}">
                <a16:creationId xmlns:a16="http://schemas.microsoft.com/office/drawing/2014/main" id="{50B01207-2536-EF50-309E-CB0FC4AC47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3DA2ED4-B62E-415F-9E3C-07633AF8B46F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58819" name="Rectangle 2">
            <a:extLst>
              <a:ext uri="{FF2B5EF4-FFF2-40B4-BE49-F238E27FC236}">
                <a16:creationId xmlns:a16="http://schemas.microsoft.com/office/drawing/2014/main" id="{6F340A32-E926-1273-D583-66372C43E6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8820" name="Rectangle 3">
            <a:extLst>
              <a:ext uri="{FF2B5EF4-FFF2-40B4-BE49-F238E27FC236}">
                <a16:creationId xmlns:a16="http://schemas.microsoft.com/office/drawing/2014/main" id="{0D781065-0BC0-8705-708F-2D3A645A8F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2207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F104FB-33FD-0F37-3F63-214DE8678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818" name="Rectangle 7">
            <a:extLst>
              <a:ext uri="{FF2B5EF4-FFF2-40B4-BE49-F238E27FC236}">
                <a16:creationId xmlns:a16="http://schemas.microsoft.com/office/drawing/2014/main" id="{E152070D-3CDF-E9D3-37BA-3DF19BF4FD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3DA2ED4-B62E-415F-9E3C-07633AF8B46F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58819" name="Rectangle 2">
            <a:extLst>
              <a:ext uri="{FF2B5EF4-FFF2-40B4-BE49-F238E27FC236}">
                <a16:creationId xmlns:a16="http://schemas.microsoft.com/office/drawing/2014/main" id="{6760E9C8-3540-997B-1F65-1455AEBF64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8820" name="Rectangle 3">
            <a:extLst>
              <a:ext uri="{FF2B5EF4-FFF2-40B4-BE49-F238E27FC236}">
                <a16:creationId xmlns:a16="http://schemas.microsoft.com/office/drawing/2014/main" id="{C78F9D97-3828-EA47-B48C-DCC45FC1E7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88916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2C56D-6C7C-8AB6-89AD-1F18D05D6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818" name="Rectangle 7">
            <a:extLst>
              <a:ext uri="{FF2B5EF4-FFF2-40B4-BE49-F238E27FC236}">
                <a16:creationId xmlns:a16="http://schemas.microsoft.com/office/drawing/2014/main" id="{0D662C56-B6C6-8354-D1EA-382BBC06D4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3DA2ED4-B62E-415F-9E3C-07633AF8B46F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058819" name="Rectangle 2">
            <a:extLst>
              <a:ext uri="{FF2B5EF4-FFF2-40B4-BE49-F238E27FC236}">
                <a16:creationId xmlns:a16="http://schemas.microsoft.com/office/drawing/2014/main" id="{131AC54C-D0BF-B515-ED54-71FEF6E4D2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8820" name="Rectangle 3">
            <a:extLst>
              <a:ext uri="{FF2B5EF4-FFF2-40B4-BE49-F238E27FC236}">
                <a16:creationId xmlns:a16="http://schemas.microsoft.com/office/drawing/2014/main" id="{37569AC7-877D-B397-3AAF-BB58EFB2E5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3692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A61FD-7B71-3E10-E222-F50A7F5D0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82B65-5D02-2103-ABDB-0EFA4D918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F123A-C0A8-EB55-CDE2-920A068AE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1559C-4BD6-4715-9036-068AB4BC27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2293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299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794" name="Rectangle 2">
            <a:extLst>
              <a:ext uri="{FF2B5EF4-FFF2-40B4-BE49-F238E27FC236}">
                <a16:creationId xmlns:a16="http://schemas.microsoft.com/office/drawing/2014/main" id="{F70BA02D-CE74-5AC4-EDCF-95586F984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97313"/>
            <a:ext cx="7315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>
                <a:latin typeface="Tahoma" panose="020B0604030504040204" pitchFamily="34" charset="0"/>
              </a:rPr>
              <a:t>　</a:t>
            </a:r>
            <a:endParaRPr lang="zh-CN" altLang="en-US" sz="2400" b="1">
              <a:solidFill>
                <a:srgbClr val="FFFF00"/>
              </a:solidFill>
              <a:latin typeface="Tahoma" panose="020B0604030504040204" pitchFamily="34" charset="0"/>
            </a:endParaRPr>
          </a:p>
        </p:txBody>
      </p:sp>
      <p:sp>
        <p:nvSpPr>
          <p:cNvPr id="1057795" name="Rectangle 3">
            <a:extLst>
              <a:ext uri="{FF2B5EF4-FFF2-40B4-BE49-F238E27FC236}">
                <a16:creationId xmlns:a16="http://schemas.microsoft.com/office/drawing/2014/main" id="{66503930-BCB1-EBB7-D9C6-9FDA31318D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81330"/>
            <a:ext cx="7772400" cy="61595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圣善夜 </a:t>
            </a: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 Holy Night 1/6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57796" name="Rectangle 4">
            <a:extLst>
              <a:ext uri="{FF2B5EF4-FFF2-40B4-BE49-F238E27FC236}">
                <a16:creationId xmlns:a16="http://schemas.microsoft.com/office/drawing/2014/main" id="{4CB9CA87-F198-6DD3-F03C-94018E52E6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2475" y="1351676"/>
            <a:ext cx="10687050" cy="4694794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啊圣善夜！那星光闪烁明亮，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就在此夜我救主已下降！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世界众生在痛苦中仰望，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救主降临带给人新希望。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O holy night! The stars are brightly shining,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It is the night of our dear Savior's birth.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Long lay the world in sin and error pining,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Till He appeared and the soul felt its worth.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endParaRPr lang="en-US" altLang="zh-CN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1E2C6-2F2D-20C3-5F06-42EDFB33E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794" name="Rectangle 2">
            <a:extLst>
              <a:ext uri="{FF2B5EF4-FFF2-40B4-BE49-F238E27FC236}">
                <a16:creationId xmlns:a16="http://schemas.microsoft.com/office/drawing/2014/main" id="{B773E5FB-2B98-3757-8162-37E940C3C1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97313"/>
            <a:ext cx="7315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>
                <a:latin typeface="Tahoma" panose="020B0604030504040204" pitchFamily="34" charset="0"/>
              </a:rPr>
              <a:t>　</a:t>
            </a:r>
            <a:endParaRPr lang="zh-CN" altLang="en-US" sz="2400" b="1">
              <a:solidFill>
                <a:srgbClr val="FFFF00"/>
              </a:solidFill>
              <a:latin typeface="Tahoma" panose="020B0604030504040204" pitchFamily="34" charset="0"/>
            </a:endParaRPr>
          </a:p>
        </p:txBody>
      </p:sp>
      <p:sp>
        <p:nvSpPr>
          <p:cNvPr id="1057795" name="Rectangle 3">
            <a:extLst>
              <a:ext uri="{FF2B5EF4-FFF2-40B4-BE49-F238E27FC236}">
                <a16:creationId xmlns:a16="http://schemas.microsoft.com/office/drawing/2014/main" id="{E786D9C2-75EA-952D-F052-CE22A52E67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81330"/>
            <a:ext cx="7772400" cy="61595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圣善夜 </a:t>
            </a: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 Holy Night 2/6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57796" name="Rectangle 4">
            <a:extLst>
              <a:ext uri="{FF2B5EF4-FFF2-40B4-BE49-F238E27FC236}">
                <a16:creationId xmlns:a16="http://schemas.microsoft.com/office/drawing/2014/main" id="{089553AD-086F-7A91-4857-C4369B47A3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2475" y="1351676"/>
            <a:ext cx="10687050" cy="4694794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愁困的人得到了新的快乐，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远方黎明射出一片光芒。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来，齐跪拜！请听天使在歌唱！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神圣的夜，我主今天降生！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神圣、平安的夜，平安的夜！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A thrill of hope, the weary world rejoices,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For yonder breaks a new and glorious morn.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Fall on your knees! O hear the angel voices!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O night divine, O night when Christ was born;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O night divine, O night, O night Divine.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endParaRPr lang="en-US" altLang="zh-CN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89162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3D675-48E7-6C88-E083-1AF439B82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794" name="Rectangle 2">
            <a:extLst>
              <a:ext uri="{FF2B5EF4-FFF2-40B4-BE49-F238E27FC236}">
                <a16:creationId xmlns:a16="http://schemas.microsoft.com/office/drawing/2014/main" id="{5609C64B-DD4F-843B-0DAD-389F5742B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97313"/>
            <a:ext cx="7315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>
                <a:latin typeface="Tahoma" panose="020B0604030504040204" pitchFamily="34" charset="0"/>
              </a:rPr>
              <a:t>　</a:t>
            </a:r>
            <a:endParaRPr lang="zh-CN" altLang="en-US" sz="2400" b="1">
              <a:solidFill>
                <a:srgbClr val="FFFF00"/>
              </a:solidFill>
              <a:latin typeface="Tahoma" panose="020B0604030504040204" pitchFamily="34" charset="0"/>
            </a:endParaRPr>
          </a:p>
        </p:txBody>
      </p:sp>
      <p:sp>
        <p:nvSpPr>
          <p:cNvPr id="1057795" name="Rectangle 3">
            <a:extLst>
              <a:ext uri="{FF2B5EF4-FFF2-40B4-BE49-F238E27FC236}">
                <a16:creationId xmlns:a16="http://schemas.microsoft.com/office/drawing/2014/main" id="{1F2D7235-69E3-A294-CA93-84F1EAD277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81330"/>
            <a:ext cx="7772400" cy="61595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圣善夜 </a:t>
            </a: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 Holy Night 3/6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57796" name="Rectangle 4">
            <a:extLst>
              <a:ext uri="{FF2B5EF4-FFF2-40B4-BE49-F238E27FC236}">
                <a16:creationId xmlns:a16="http://schemas.microsoft.com/office/drawing/2014/main" id="{10F09454-C98A-1288-37D3-BEB1591B63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2475" y="1351676"/>
            <a:ext cx="10687050" cy="4694794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星光引导，透过那明朗天空，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指引我们站立在摇篮旁。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甜蜜星光带领几位博士，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经过长途来自遥远东方。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Led by the light of Faith serenely beaming,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With glowing hearts by His cradle we stand.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So led by light of a star sweetly gleaming,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Here come the wise men from the Orient land.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endParaRPr lang="en-US" altLang="zh-CN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81090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219A3-9A6A-7421-56CC-1B87DE0EA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794" name="Rectangle 2">
            <a:extLst>
              <a:ext uri="{FF2B5EF4-FFF2-40B4-BE49-F238E27FC236}">
                <a16:creationId xmlns:a16="http://schemas.microsoft.com/office/drawing/2014/main" id="{B161D884-5512-A622-AEA0-6746F7299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97313"/>
            <a:ext cx="7315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>
                <a:latin typeface="Tahoma" panose="020B0604030504040204" pitchFamily="34" charset="0"/>
              </a:rPr>
              <a:t>　</a:t>
            </a:r>
            <a:endParaRPr lang="zh-CN" altLang="en-US" sz="2400" b="1">
              <a:solidFill>
                <a:srgbClr val="FFFF00"/>
              </a:solidFill>
              <a:latin typeface="Tahoma" panose="020B0604030504040204" pitchFamily="34" charset="0"/>
            </a:endParaRPr>
          </a:p>
        </p:txBody>
      </p:sp>
      <p:sp>
        <p:nvSpPr>
          <p:cNvPr id="1057795" name="Rectangle 3">
            <a:extLst>
              <a:ext uri="{FF2B5EF4-FFF2-40B4-BE49-F238E27FC236}">
                <a16:creationId xmlns:a16="http://schemas.microsoft.com/office/drawing/2014/main" id="{F5C343A2-23F6-E860-CE5D-53AD6EB893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81330"/>
            <a:ext cx="7772400" cy="61595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圣善夜 </a:t>
            </a: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 Holy Night 4/6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57796" name="Rectangle 4">
            <a:extLst>
              <a:ext uri="{FF2B5EF4-FFF2-40B4-BE49-F238E27FC236}">
                <a16:creationId xmlns:a16="http://schemas.microsoft.com/office/drawing/2014/main" id="{FB31D510-2E39-51BD-7F9B-8CBC174A58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2475" y="1351676"/>
            <a:ext cx="10687050" cy="4694794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万国的王躺卧在马槽之中，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战胜试探，成为我们良友。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了解我们，知道我们的需要，</a:t>
            </a:r>
            <a:endParaRPr lang="en-US" altLang="zh-CN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荣耀权柄彰显在祂身上！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齐来，屈身，齐来敬拜此王！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The King of Kings lay thus in lowly manger,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In all our trials born to be our friend,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He knows our need, to our weaknesses no stranger.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Behold your King! Before Him lowly bend!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Behold your King, Before Him lowly bend!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endParaRPr lang="en-US" altLang="zh-CN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7254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31083-A298-DB65-6737-23A92F3AD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794" name="Rectangle 2">
            <a:extLst>
              <a:ext uri="{FF2B5EF4-FFF2-40B4-BE49-F238E27FC236}">
                <a16:creationId xmlns:a16="http://schemas.microsoft.com/office/drawing/2014/main" id="{792002DB-4890-1C4B-6092-D6684CB51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97313"/>
            <a:ext cx="7315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>
                <a:latin typeface="Tahoma" panose="020B0604030504040204" pitchFamily="34" charset="0"/>
              </a:rPr>
              <a:t>　</a:t>
            </a:r>
            <a:endParaRPr lang="zh-CN" altLang="en-US" sz="2400" b="1">
              <a:solidFill>
                <a:srgbClr val="FFFF00"/>
              </a:solidFill>
              <a:latin typeface="Tahoma" panose="020B0604030504040204" pitchFamily="34" charset="0"/>
            </a:endParaRPr>
          </a:p>
        </p:txBody>
      </p:sp>
      <p:sp>
        <p:nvSpPr>
          <p:cNvPr id="1057795" name="Rectangle 3">
            <a:extLst>
              <a:ext uri="{FF2B5EF4-FFF2-40B4-BE49-F238E27FC236}">
                <a16:creationId xmlns:a16="http://schemas.microsoft.com/office/drawing/2014/main" id="{91309D42-AAD1-87F4-9977-8152ADEEB2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81330"/>
            <a:ext cx="7772400" cy="61595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圣善夜 </a:t>
            </a: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 Holy Night 5/6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57796" name="Rectangle 4">
            <a:extLst>
              <a:ext uri="{FF2B5EF4-FFF2-40B4-BE49-F238E27FC236}">
                <a16:creationId xmlns:a16="http://schemas.microsoft.com/office/drawing/2014/main" id="{94BA68D8-AD80-EDD0-BD51-D61790EB0E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2475" y="1351676"/>
            <a:ext cx="10687050" cy="4694794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祂教我们如何能彼此相爱，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和平仁爱就是祂的典章。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解脱捆绑，奴隶获得自由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在主爱中，一切压迫消亡。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Truly He taught us to love one another;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His law is love and His gospel is peace.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Chains shall He break for the slave is our brother;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And in His name all oppression shall cease.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endParaRPr lang="en-US" altLang="zh-CN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73124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7B9AA2-4E71-B22E-F031-DFB644EC2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794" name="Rectangle 2">
            <a:extLst>
              <a:ext uri="{FF2B5EF4-FFF2-40B4-BE49-F238E27FC236}">
                <a16:creationId xmlns:a16="http://schemas.microsoft.com/office/drawing/2014/main" id="{F4791440-1E74-3632-D712-A0DD83843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97313"/>
            <a:ext cx="7315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zh-CN" altLang="en-US">
                <a:latin typeface="Tahoma" panose="020B0604030504040204" pitchFamily="34" charset="0"/>
              </a:rPr>
              <a:t>　</a:t>
            </a:r>
            <a:endParaRPr lang="zh-CN" altLang="en-US" sz="2400" b="1">
              <a:solidFill>
                <a:srgbClr val="FFFF00"/>
              </a:solidFill>
              <a:latin typeface="Tahoma" panose="020B0604030504040204" pitchFamily="34" charset="0"/>
            </a:endParaRPr>
          </a:p>
        </p:txBody>
      </p:sp>
      <p:sp>
        <p:nvSpPr>
          <p:cNvPr id="1057795" name="Rectangle 3">
            <a:extLst>
              <a:ext uri="{FF2B5EF4-FFF2-40B4-BE49-F238E27FC236}">
                <a16:creationId xmlns:a16="http://schemas.microsoft.com/office/drawing/2014/main" id="{4BB17E87-380B-A181-6193-9F233F6152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81330"/>
            <a:ext cx="7772400" cy="61595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圣善夜 </a:t>
            </a: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 Holy Night 6/6</a:t>
            </a:r>
            <a:endParaRPr lang="en-US" altLang="en-US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57796" name="Rectangle 4">
            <a:extLst>
              <a:ext uri="{FF2B5EF4-FFF2-40B4-BE49-F238E27FC236}">
                <a16:creationId xmlns:a16="http://schemas.microsoft.com/office/drawing/2014/main" id="{B294D6A8-F4E1-5882-0361-490D7B4139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2475" y="1351676"/>
            <a:ext cx="10687050" cy="4694794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我们齐唱欢乐感谢的颂歌，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都来加入欢乐歌唱队伍。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主，我救主，荣耀都归于主名，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我主荣耀必将永远长存！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权柄，荣耀，必将永远长存！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Sweet hymns of joy in grateful chorus raise we,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Let all within us praise His holy name.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Christ is the Lord! O praise His Name forever,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His power and glory evermore proclaim!</a:t>
            </a:r>
          </a:p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dirty="0">
                <a:latin typeface="Times New Roman" panose="02020603050405020304" pitchFamily="18" charset="0"/>
                <a:ea typeface="SimSun" panose="02010600030101010101" pitchFamily="2" charset="-122"/>
              </a:rPr>
              <a:t>His power and glory evermore proclaim!</a:t>
            </a:r>
          </a:p>
        </p:txBody>
      </p:sp>
    </p:spTree>
    <p:extLst>
      <p:ext uri="{BB962C8B-B14F-4D97-AF65-F5344CB8AC3E}">
        <p14:creationId xmlns:p14="http://schemas.microsoft.com/office/powerpoint/2010/main" val="1340013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642</Words>
  <Application>Microsoft Office PowerPoint</Application>
  <PresentationFormat>Widescreen</PresentationFormat>
  <Paragraphs>78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Microsoft YaHei</vt:lpstr>
      <vt:lpstr>TSC FLi S5 TT</vt:lpstr>
      <vt:lpstr>Arial</vt:lpstr>
      <vt:lpstr>Calibri</vt:lpstr>
      <vt:lpstr>Tahoma</vt:lpstr>
      <vt:lpstr>Times New Roman</vt:lpstr>
      <vt:lpstr>Office Theme</vt:lpstr>
      <vt:lpstr>圣善夜 O Holy Night 1/6</vt:lpstr>
      <vt:lpstr>圣善夜 O Holy Night 2/6</vt:lpstr>
      <vt:lpstr>圣善夜 O Holy Night 3/6</vt:lpstr>
      <vt:lpstr>圣善夜 O Holy Night 4/6</vt:lpstr>
      <vt:lpstr>圣善夜 O Holy Night 5/6</vt:lpstr>
      <vt:lpstr>圣善夜 O Holy Night 6/6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主是我力量  Lord is my Strength 1/2 </dc:title>
  <dc:creator>贵申</dc:creator>
  <cp:lastModifiedBy>贵申 王</cp:lastModifiedBy>
  <cp:revision>1</cp:revision>
  <dcterms:created xsi:type="dcterms:W3CDTF">2023-09-21T18:22:27Z</dcterms:created>
  <dcterms:modified xsi:type="dcterms:W3CDTF">2024-12-06T05:31:46Z</dcterms:modified>
</cp:coreProperties>
</file>